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4</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32</a:t>
            </a:r>
            <a:r>
              <a:rPr lang="zh-CN" altLang="en-US" sz="3200" b="1" dirty="0"/>
              <a:t>TB</a:t>
            </a:r>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4565</Words>
  <Application>Microsoft Office PowerPoint</Application>
  <PresentationFormat>宽屏</PresentationFormat>
  <Paragraphs>1420</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90</cp:revision>
  <dcterms:created xsi:type="dcterms:W3CDTF">2015-08-18T05:03:53Z</dcterms:created>
  <dcterms:modified xsi:type="dcterms:W3CDTF">2019-01-12T07:54:57Z</dcterms:modified>
  <cp:category>https://dxpu.taobao.com/</cp:category>
</cp:coreProperties>
</file>